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61" r:id="rId4"/>
    <p:sldId id="258" r:id="rId5"/>
    <p:sldId id="259" r:id="rId6"/>
    <p:sldId id="264" r:id="rId7"/>
    <p:sldId id="263" r:id="rId8"/>
    <p:sldId id="262" r:id="rId9"/>
    <p:sldId id="265" r:id="rId10"/>
    <p:sldId id="266" r:id="rId11"/>
    <p:sldId id="260" r:id="rId12"/>
    <p:sldId id="267" r:id="rId13"/>
    <p:sldId id="269" r:id="rId14"/>
    <p:sldId id="268" r:id="rId15"/>
    <p:sldId id="270" r:id="rId16"/>
    <p:sldId id="271" r:id="rId17"/>
    <p:sldId id="272" r:id="rId18"/>
    <p:sldId id="273"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DD5"/>
    <a:srgbClr val="C46215"/>
    <a:srgbClr val="C68F65"/>
    <a:srgbClr val="5C2C35"/>
    <a:srgbClr val="A400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0" d="100"/>
          <a:sy n="60" d="100"/>
        </p:scale>
        <p:origin x="672" y="4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8F65"/>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B220F-A9C6-4432-8868-F67014B0E81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小清新毕业答辩模板</a:t>
            </a:r>
          </a:p>
        </p:txBody>
      </p:sp>
      <p:sp>
        <p:nvSpPr>
          <p:cNvPr id="24" name="文本框 23"/>
          <p:cNvSpPr txBox="1"/>
          <p:nvPr/>
        </p:nvSpPr>
        <p:spPr>
          <a:xfrm>
            <a:off x="1692821" y="1440253"/>
            <a:ext cx="3170904" cy="1106805"/>
          </a:xfrm>
          <a:prstGeom prst="rect">
            <a:avLst/>
          </a:prstGeom>
          <a:noFill/>
        </p:spPr>
        <p:txBody>
          <a:bodyPr wrap="square" rtlCol="0">
            <a:spAutoFit/>
          </a:bodyPr>
          <a:lstStyle/>
          <a:p>
            <a:r>
              <a:rPr lang="en-US" altLang="zh-CN" sz="6600" b="1">
                <a:solidFill>
                  <a:srgbClr val="C68F65"/>
                </a:solidFill>
              </a:rPr>
              <a:t>202X</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连接符 2"/>
          <p:cNvCxnSpPr/>
          <p:nvPr/>
        </p:nvCxnSpPr>
        <p:spPr>
          <a:xfrm flipH="1">
            <a:off x="681375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708823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736272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637207"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911691"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818617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846065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873514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9009627"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9284111"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955859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983307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0756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10382047"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0656531"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093101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120549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1147998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754466"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3468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17" name="任意多边形: 形状 16"/>
          <p:cNvSpPr/>
          <p:nvPr/>
        </p:nvSpPr>
        <p:spPr>
          <a:xfrm rot="15734476">
            <a:off x="1870818" y="-2299368"/>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a:off x="1032465" y="518242"/>
            <a:ext cx="5402371" cy="2431435"/>
            <a:chOff x="1032465" y="518242"/>
            <a:chExt cx="5402371" cy="2431435"/>
          </a:xfrm>
        </p:grpSpPr>
        <p:sp>
          <p:nvSpPr>
            <p:cNvPr id="5" name="文本框 4"/>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6" name="文本框 5"/>
            <p:cNvSpPr txBox="1"/>
            <p:nvPr/>
          </p:nvSpPr>
          <p:spPr>
            <a:xfrm>
              <a:off x="1032465" y="918352"/>
              <a:ext cx="5402371" cy="2031325"/>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grpSp>
        <p:nvGrpSpPr>
          <p:cNvPr id="29" name="组合 28"/>
          <p:cNvGrpSpPr/>
          <p:nvPr/>
        </p:nvGrpSpPr>
        <p:grpSpPr>
          <a:xfrm>
            <a:off x="1428705" y="3642359"/>
            <a:ext cx="4225335" cy="2708434"/>
            <a:chOff x="1032465" y="518242"/>
            <a:chExt cx="4225335" cy="2708434"/>
          </a:xfrm>
        </p:grpSpPr>
        <p:sp>
          <p:nvSpPr>
            <p:cNvPr id="30" name="文本框 29"/>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31" name="文本框 30"/>
            <p:cNvSpPr txBox="1"/>
            <p:nvPr/>
          </p:nvSpPr>
          <p:spPr>
            <a:xfrm>
              <a:off x="1032465" y="918352"/>
              <a:ext cx="4225335" cy="2308324"/>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grpSp>
        <p:nvGrpSpPr>
          <p:cNvPr id="32" name="组合 31"/>
          <p:cNvGrpSpPr/>
          <p:nvPr/>
        </p:nvGrpSpPr>
        <p:grpSpPr>
          <a:xfrm>
            <a:off x="6777795" y="3642359"/>
            <a:ext cx="4225335" cy="2708434"/>
            <a:chOff x="1032465" y="518242"/>
            <a:chExt cx="4225335" cy="2708434"/>
          </a:xfrm>
        </p:grpSpPr>
        <p:sp>
          <p:nvSpPr>
            <p:cNvPr id="33" name="文本框 32"/>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34" name="文本框 33"/>
            <p:cNvSpPr txBox="1"/>
            <p:nvPr/>
          </p:nvSpPr>
          <p:spPr>
            <a:xfrm>
              <a:off x="1032465" y="918352"/>
              <a:ext cx="4225335" cy="2308324"/>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2"/>
          <p:cNvSpPr txBox="1"/>
          <p:nvPr/>
        </p:nvSpPr>
        <p:spPr>
          <a:xfrm>
            <a:off x="3157264" y="2793248"/>
            <a:ext cx="7665720"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7200"/>
              <a:t>【                 】</a:t>
            </a:r>
            <a:endParaRPr lang="zh-CN" altLang="en-US" sz="7200"/>
          </a:p>
        </p:txBody>
      </p:sp>
      <p:sp>
        <p:nvSpPr>
          <p:cNvPr id="5" name="文本框 3"/>
          <p:cNvSpPr txBox="1"/>
          <p:nvPr/>
        </p:nvSpPr>
        <p:spPr>
          <a:xfrm>
            <a:off x="4301706" y="3004688"/>
            <a:ext cx="544068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800" spc="600">
                <a:latin typeface="Arial Narrow" panose="020B0606020202030204" pitchFamily="34" charset="0"/>
              </a:rPr>
              <a:t>YOUR TITLE</a:t>
            </a:r>
            <a:endParaRPr lang="zh-CN" altLang="en-US" sz="4800" spc="600">
              <a:latin typeface="Arial Narrow" panose="020B0606020202030204" pitchFamily="34" charset="0"/>
            </a:endParaRPr>
          </a:p>
        </p:txBody>
      </p:sp>
      <p:grpSp>
        <p:nvGrpSpPr>
          <p:cNvPr id="6" name="组合 5"/>
          <p:cNvGrpSpPr/>
          <p:nvPr/>
        </p:nvGrpSpPr>
        <p:grpSpPr>
          <a:xfrm>
            <a:off x="3722707" y="930359"/>
            <a:ext cx="5181685" cy="1602296"/>
            <a:chOff x="-1049132" y="1405638"/>
            <a:chExt cx="5181685" cy="1602296"/>
          </a:xfrm>
        </p:grpSpPr>
        <p:sp>
          <p:nvSpPr>
            <p:cNvPr id="13" name="文本框 5"/>
            <p:cNvSpPr txBox="1"/>
            <p:nvPr/>
          </p:nvSpPr>
          <p:spPr>
            <a:xfrm>
              <a:off x="-509810" y="1405638"/>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4" name="文本框 6"/>
            <p:cNvSpPr txBox="1"/>
            <p:nvPr/>
          </p:nvSpPr>
          <p:spPr>
            <a:xfrm>
              <a:off x="-1049132" y="1807605"/>
              <a:ext cx="5181685"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grpSp>
        <p:nvGrpSpPr>
          <p:cNvPr id="7" name="组合 6"/>
          <p:cNvGrpSpPr/>
          <p:nvPr/>
        </p:nvGrpSpPr>
        <p:grpSpPr>
          <a:xfrm>
            <a:off x="3722707" y="4646508"/>
            <a:ext cx="5181685" cy="1602296"/>
            <a:chOff x="-1049132" y="1405638"/>
            <a:chExt cx="5181685" cy="1602296"/>
          </a:xfrm>
        </p:grpSpPr>
        <p:sp>
          <p:nvSpPr>
            <p:cNvPr id="11" name="文本框 8"/>
            <p:cNvSpPr txBox="1"/>
            <p:nvPr/>
          </p:nvSpPr>
          <p:spPr>
            <a:xfrm>
              <a:off x="-509810" y="1405638"/>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2" name="文本框 9"/>
            <p:cNvSpPr txBox="1"/>
            <p:nvPr/>
          </p:nvSpPr>
          <p:spPr>
            <a:xfrm>
              <a:off x="-1049132" y="1807605"/>
              <a:ext cx="5181685"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grpSp>
        <p:nvGrpSpPr>
          <p:cNvPr id="8" name="组合 7"/>
          <p:cNvGrpSpPr/>
          <p:nvPr/>
        </p:nvGrpSpPr>
        <p:grpSpPr>
          <a:xfrm>
            <a:off x="8381641" y="2524736"/>
            <a:ext cx="3383609" cy="2518813"/>
            <a:chOff x="-1713991" y="1320117"/>
            <a:chExt cx="3383609" cy="2518813"/>
          </a:xfrm>
        </p:grpSpPr>
        <p:sp>
          <p:nvSpPr>
            <p:cNvPr id="9" name="文本框 14"/>
            <p:cNvSpPr txBox="1"/>
            <p:nvPr/>
          </p:nvSpPr>
          <p:spPr>
            <a:xfrm>
              <a:off x="-1713991" y="132011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0" name="文本框 15"/>
            <p:cNvSpPr txBox="1"/>
            <p:nvPr/>
          </p:nvSpPr>
          <p:spPr>
            <a:xfrm>
              <a:off x="-1049131" y="1807605"/>
              <a:ext cx="2718749" cy="20313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grpSp>
        <p:nvGrpSpPr>
          <p:cNvPr id="16" name="组合 15"/>
          <p:cNvGrpSpPr/>
          <p:nvPr/>
        </p:nvGrpSpPr>
        <p:grpSpPr>
          <a:xfrm>
            <a:off x="196989" y="2524736"/>
            <a:ext cx="3383609" cy="2518813"/>
            <a:chOff x="-1713991" y="1320117"/>
            <a:chExt cx="3383609" cy="2518813"/>
          </a:xfrm>
        </p:grpSpPr>
        <p:sp>
          <p:nvSpPr>
            <p:cNvPr id="18" name="文本框 14"/>
            <p:cNvSpPr txBox="1"/>
            <p:nvPr/>
          </p:nvSpPr>
          <p:spPr>
            <a:xfrm>
              <a:off x="-1713991" y="132011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9" name="文本框 15"/>
            <p:cNvSpPr txBox="1"/>
            <p:nvPr/>
          </p:nvSpPr>
          <p:spPr>
            <a:xfrm>
              <a:off x="-1049131" y="1807605"/>
              <a:ext cx="2718749" cy="20313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课题实践可行性</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4</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包含 自然&#10;&#10;已生成高可信度的说明"/>
          <p:cNvPicPr>
            <a:picLocks noChangeAspect="1"/>
          </p:cNvPicPr>
          <p:nvPr/>
        </p:nvPicPr>
        <p:blipFill>
          <a:blip r:embed="rId2">
            <a:duotone>
              <a:prstClr val="black"/>
              <a:srgbClr val="C68F65">
                <a:tint val="45000"/>
                <a:satMod val="400000"/>
              </a:srgbClr>
            </a:duotone>
            <a:extLst>
              <a:ext uri="{28A0092B-C50C-407E-A947-70E740481C1C}">
                <a14:useLocalDpi xmlns:a14="http://schemas.microsoft.com/office/drawing/2010/main" val="0"/>
              </a:ext>
            </a:extLst>
          </a:blip>
          <a:stretch>
            <a:fillRect/>
          </a:stretch>
        </p:blipFill>
        <p:spPr>
          <a:xfrm>
            <a:off x="2264674" y="1769806"/>
            <a:ext cx="7788238" cy="3731342"/>
          </a:xfrm>
          <a:prstGeom prst="rect">
            <a:avLst/>
          </a:prstGeom>
        </p:spPr>
      </p:pic>
      <p:sp>
        <p:nvSpPr>
          <p:cNvPr id="4" name="文本框 3"/>
          <p:cNvSpPr txBox="1"/>
          <p:nvPr/>
        </p:nvSpPr>
        <p:spPr>
          <a:xfrm>
            <a:off x="1548581" y="1028343"/>
            <a:ext cx="2492477" cy="2400657"/>
          </a:xfrm>
          <a:prstGeom prst="rect">
            <a:avLst/>
          </a:prstGeom>
          <a:noFill/>
        </p:spPr>
        <p:txBody>
          <a:bodyPr wrap="square" rtlCol="0">
            <a:spAutoFit/>
          </a:bodyPr>
          <a:lstStyle/>
          <a:p>
            <a:r>
              <a:rPr lang="en-US" altLang="zh-CN" sz="15000"/>
              <a:t>“</a:t>
            </a:r>
            <a:endParaRPr lang="zh-CN" altLang="en-US" sz="15000"/>
          </a:p>
        </p:txBody>
      </p:sp>
      <p:sp>
        <p:nvSpPr>
          <p:cNvPr id="5" name="文本框 4"/>
          <p:cNvSpPr txBox="1"/>
          <p:nvPr/>
        </p:nvSpPr>
        <p:spPr>
          <a:xfrm>
            <a:off x="9350477" y="3841954"/>
            <a:ext cx="2286000" cy="2400657"/>
          </a:xfrm>
          <a:prstGeom prst="rect">
            <a:avLst/>
          </a:prstGeom>
          <a:noFill/>
        </p:spPr>
        <p:txBody>
          <a:bodyPr wrap="square" rtlCol="0">
            <a:spAutoFit/>
          </a:bodyPr>
          <a:lstStyle/>
          <a:p>
            <a:r>
              <a:rPr lang="en-US" altLang="zh-CN" sz="15000"/>
              <a:t>”</a:t>
            </a:r>
            <a:endParaRPr lang="zh-CN" altLang="en-US" sz="15000"/>
          </a:p>
        </p:txBody>
      </p:sp>
      <p:sp>
        <p:nvSpPr>
          <p:cNvPr id="6" name="文本框 5"/>
          <p:cNvSpPr txBox="1"/>
          <p:nvPr/>
        </p:nvSpPr>
        <p:spPr>
          <a:xfrm>
            <a:off x="2606778" y="1524444"/>
            <a:ext cx="5965723" cy="523220"/>
          </a:xfrm>
          <a:prstGeom prst="rect">
            <a:avLst/>
          </a:prstGeom>
          <a:noFill/>
        </p:spPr>
        <p:txBody>
          <a:bodyPr wrap="square" rtlCol="0">
            <a:spAutoFit/>
          </a:bodyPr>
          <a:lstStyle/>
          <a:p>
            <a:r>
              <a:rPr lang="zh-CN" altLang="en-US" sz="2800" spc="600"/>
              <a:t>在此输入你的标题</a:t>
            </a:r>
          </a:p>
        </p:txBody>
      </p:sp>
      <p:sp>
        <p:nvSpPr>
          <p:cNvPr id="7" name="文本框 6"/>
          <p:cNvSpPr txBox="1"/>
          <p:nvPr/>
        </p:nvSpPr>
        <p:spPr>
          <a:xfrm>
            <a:off x="2507226" y="2085465"/>
            <a:ext cx="6843251" cy="3139321"/>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pPr algn="just"/>
            <a:r>
              <a:rPr lang="en-US" altLang="zh-CN"/>
              <a:t>Nunc viverra imperdiet enim. Fusce est. Vivamus a tellus.</a:t>
            </a:r>
          </a:p>
          <a:p>
            <a:pPr algn="just"/>
            <a:endParaRPr lang="en-US" altLang="zh-CN"/>
          </a:p>
          <a:p>
            <a:pPr algn="just"/>
            <a:r>
              <a:rPr lang="en-US" altLang="zh-CN"/>
              <a:t>Pellentesque habitant morbi tristique senectus et netus et malesuada fames ac turpis egestas. Proin pharetra nonummy pede. Mauris et orci.</a:t>
            </a:r>
          </a:p>
          <a:p>
            <a:endParaRPr lang="zh-CN"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1" y="-2157566"/>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2"/>
          <p:cNvSpPr txBox="1"/>
          <p:nvPr/>
        </p:nvSpPr>
        <p:spPr>
          <a:xfrm>
            <a:off x="5548312" y="2882416"/>
            <a:ext cx="2287011"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a:solidFill>
                  <a:schemeClr val="bg2">
                    <a:lumMod val="25000"/>
                  </a:schemeClr>
                </a:solidFill>
                <a:latin typeface="Arial Narrow" panose="020B0606020202030204" pitchFamily="34" charset="0"/>
              </a:rPr>
              <a:t>在此输入</a:t>
            </a:r>
            <a:endParaRPr lang="en-US" altLang="zh-CN" sz="3600">
              <a:solidFill>
                <a:schemeClr val="bg2">
                  <a:lumMod val="25000"/>
                </a:schemeClr>
              </a:solidFill>
              <a:latin typeface="Arial Narrow" panose="020B0606020202030204" pitchFamily="34" charset="0"/>
            </a:endParaRPr>
          </a:p>
          <a:p>
            <a:r>
              <a:rPr lang="zh-CN" altLang="en-US" sz="3600" b="1">
                <a:solidFill>
                  <a:schemeClr val="bg2">
                    <a:lumMod val="25000"/>
                  </a:schemeClr>
                </a:solidFill>
                <a:latin typeface="Arial Narrow" panose="020B0606020202030204" pitchFamily="34" charset="0"/>
              </a:rPr>
              <a:t>你的标题</a:t>
            </a:r>
          </a:p>
        </p:txBody>
      </p:sp>
      <p:sp>
        <p:nvSpPr>
          <p:cNvPr id="6" name="弧形 5"/>
          <p:cNvSpPr/>
          <p:nvPr/>
        </p:nvSpPr>
        <p:spPr>
          <a:xfrm>
            <a:off x="5004938" y="1931903"/>
            <a:ext cx="3101360" cy="3101360"/>
          </a:xfrm>
          <a:prstGeom prst="arc">
            <a:avLst>
              <a:gd name="adj1" fmla="val 21488859"/>
              <a:gd name="adj2" fmla="val 11325956"/>
            </a:avLst>
          </a:prstGeom>
          <a:ln>
            <a:solidFill>
              <a:srgbClr val="C68F65"/>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7" name="弧形 6"/>
          <p:cNvSpPr/>
          <p:nvPr/>
        </p:nvSpPr>
        <p:spPr>
          <a:xfrm>
            <a:off x="4915730" y="1820676"/>
            <a:ext cx="3352800" cy="3352800"/>
          </a:xfrm>
          <a:prstGeom prst="arc">
            <a:avLst>
              <a:gd name="adj1" fmla="val 12756055"/>
              <a:gd name="adj2" fmla="val 2866137"/>
            </a:avLst>
          </a:prstGeom>
          <a:ln>
            <a:solidFill>
              <a:srgbClr val="C68F65"/>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8" name="弧形 7"/>
          <p:cNvSpPr/>
          <p:nvPr/>
        </p:nvSpPr>
        <p:spPr>
          <a:xfrm>
            <a:off x="4532989" y="1444951"/>
            <a:ext cx="4104250" cy="4104250"/>
          </a:xfrm>
          <a:prstGeom prst="arc">
            <a:avLst>
              <a:gd name="adj1" fmla="val 8741431"/>
              <a:gd name="adj2" fmla="val 2164983"/>
            </a:avLst>
          </a:prstGeom>
          <a:ln>
            <a:solidFill>
              <a:srgbClr val="C68F65"/>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9" name="椭圆 8"/>
          <p:cNvSpPr/>
          <p:nvPr/>
        </p:nvSpPr>
        <p:spPr>
          <a:xfrm>
            <a:off x="5114374" y="2479289"/>
            <a:ext cx="180000" cy="180000"/>
          </a:xfrm>
          <a:prstGeom prst="ellipse">
            <a:avLst/>
          </a:prstGeom>
          <a:solidFill>
            <a:srgbClr val="C4621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0" name="组合 9"/>
          <p:cNvGrpSpPr/>
          <p:nvPr/>
        </p:nvGrpSpPr>
        <p:grpSpPr>
          <a:xfrm>
            <a:off x="8369158" y="4709376"/>
            <a:ext cx="4057188" cy="1679649"/>
            <a:chOff x="170069" y="1396767"/>
            <a:chExt cx="4057188" cy="1679649"/>
          </a:xfrm>
        </p:grpSpPr>
        <p:sp>
          <p:nvSpPr>
            <p:cNvPr id="21" name="文本框 22"/>
            <p:cNvSpPr txBox="1"/>
            <p:nvPr/>
          </p:nvSpPr>
          <p:spPr>
            <a:xfrm>
              <a:off x="170069" y="1396767"/>
              <a:ext cx="405718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spc="600">
                  <a:solidFill>
                    <a:schemeClr val="bg2">
                      <a:lumMod val="25000"/>
                    </a:schemeClr>
                  </a:solidFill>
                  <a:latin typeface="Arial Narrow" panose="020B0606020202030204" pitchFamily="34" charset="0"/>
                </a:rPr>
                <a:t>你的标题</a:t>
              </a:r>
            </a:p>
          </p:txBody>
        </p:sp>
        <p:sp>
          <p:nvSpPr>
            <p:cNvPr id="22" name="文本框 23"/>
            <p:cNvSpPr txBox="1"/>
            <p:nvPr/>
          </p:nvSpPr>
          <p:spPr>
            <a:xfrm>
              <a:off x="170069" y="1876087"/>
              <a:ext cx="33672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a:t>
              </a:r>
              <a:endParaRPr lang="zh-CN" altLang="en-US"/>
            </a:p>
          </p:txBody>
        </p:sp>
      </p:grpSp>
      <p:grpSp>
        <p:nvGrpSpPr>
          <p:cNvPr id="11" name="组合 10"/>
          <p:cNvGrpSpPr/>
          <p:nvPr/>
        </p:nvGrpSpPr>
        <p:grpSpPr>
          <a:xfrm>
            <a:off x="1249732" y="980851"/>
            <a:ext cx="3367254" cy="1679649"/>
            <a:chOff x="170069" y="1396767"/>
            <a:chExt cx="3367254" cy="1679649"/>
          </a:xfrm>
        </p:grpSpPr>
        <p:sp>
          <p:nvSpPr>
            <p:cNvPr id="19" name="文本框 25"/>
            <p:cNvSpPr txBox="1"/>
            <p:nvPr/>
          </p:nvSpPr>
          <p:spPr>
            <a:xfrm>
              <a:off x="170069" y="139676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2400" spc="600">
                  <a:solidFill>
                    <a:schemeClr val="bg2">
                      <a:lumMod val="25000"/>
                    </a:schemeClr>
                  </a:solidFill>
                  <a:latin typeface="Arial Narrow" panose="020B0606020202030204" pitchFamily="34" charset="0"/>
                </a:rPr>
                <a:t>你的标题</a:t>
              </a:r>
            </a:p>
          </p:txBody>
        </p:sp>
        <p:sp>
          <p:nvSpPr>
            <p:cNvPr id="20" name="文本框 26"/>
            <p:cNvSpPr txBox="1"/>
            <p:nvPr/>
          </p:nvSpPr>
          <p:spPr>
            <a:xfrm>
              <a:off x="170069" y="1876087"/>
              <a:ext cx="33672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a:t>
              </a:r>
              <a:endParaRPr lang="zh-CN" altLang="en-US"/>
            </a:p>
          </p:txBody>
        </p:sp>
      </p:grpSp>
      <p:grpSp>
        <p:nvGrpSpPr>
          <p:cNvPr id="12" name="组合 11"/>
          <p:cNvGrpSpPr/>
          <p:nvPr/>
        </p:nvGrpSpPr>
        <p:grpSpPr>
          <a:xfrm>
            <a:off x="1126406" y="3497076"/>
            <a:ext cx="3367254" cy="1679649"/>
            <a:chOff x="170069" y="1396767"/>
            <a:chExt cx="3367254" cy="1679649"/>
          </a:xfrm>
        </p:grpSpPr>
        <p:sp>
          <p:nvSpPr>
            <p:cNvPr id="16" name="文本框 28"/>
            <p:cNvSpPr txBox="1"/>
            <p:nvPr/>
          </p:nvSpPr>
          <p:spPr>
            <a:xfrm>
              <a:off x="170069" y="139676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2400" spc="600">
                  <a:solidFill>
                    <a:schemeClr val="bg2">
                      <a:lumMod val="25000"/>
                    </a:schemeClr>
                  </a:solidFill>
                  <a:latin typeface="Arial Narrow" panose="020B0606020202030204" pitchFamily="34" charset="0"/>
                </a:rPr>
                <a:t>你的标题</a:t>
              </a:r>
            </a:p>
          </p:txBody>
        </p:sp>
        <p:sp>
          <p:nvSpPr>
            <p:cNvPr id="18" name="文本框 29"/>
            <p:cNvSpPr txBox="1"/>
            <p:nvPr/>
          </p:nvSpPr>
          <p:spPr>
            <a:xfrm>
              <a:off x="170069" y="1876087"/>
              <a:ext cx="33672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a:t>
              </a:r>
              <a:endParaRPr lang="zh-CN" altLang="en-US"/>
            </a:p>
          </p:txBody>
        </p:sp>
      </p:grpSp>
      <p:sp>
        <p:nvSpPr>
          <p:cNvPr id="13" name="椭圆 12"/>
          <p:cNvSpPr/>
          <p:nvPr/>
        </p:nvSpPr>
        <p:spPr>
          <a:xfrm>
            <a:off x="4962231" y="3206675"/>
            <a:ext cx="180000" cy="180000"/>
          </a:xfrm>
          <a:prstGeom prst="ellipse">
            <a:avLst/>
          </a:prstGeom>
          <a:solidFill>
            <a:srgbClr val="C4621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椭圆 13"/>
          <p:cNvSpPr/>
          <p:nvPr/>
        </p:nvSpPr>
        <p:spPr>
          <a:xfrm>
            <a:off x="8223787" y="4576560"/>
            <a:ext cx="180000" cy="180000"/>
          </a:xfrm>
          <a:prstGeom prst="ellipse">
            <a:avLst/>
          </a:prstGeom>
          <a:solidFill>
            <a:srgbClr val="C4621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课题研究的结论</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5</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238865" y="1917290"/>
            <a:ext cx="4100052" cy="646331"/>
          </a:xfrm>
          <a:prstGeom prst="rect">
            <a:avLst/>
          </a:prstGeom>
          <a:noFill/>
        </p:spPr>
        <p:txBody>
          <a:bodyPr wrap="square" rtlCol="0">
            <a:spAutoFit/>
          </a:bodyPr>
          <a:lstStyle/>
          <a:p>
            <a:r>
              <a:rPr lang="zh-CN" altLang="en-US" sz="3600"/>
              <a:t>在此输入你的标题</a:t>
            </a:r>
          </a:p>
        </p:txBody>
      </p:sp>
      <p:sp>
        <p:nvSpPr>
          <p:cNvPr id="3" name="文本框 2"/>
          <p:cNvSpPr txBox="1"/>
          <p:nvPr/>
        </p:nvSpPr>
        <p:spPr>
          <a:xfrm>
            <a:off x="1238865" y="2601422"/>
            <a:ext cx="5751871" cy="3416320"/>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pPr algn="just"/>
            <a:r>
              <a:rPr lang="en-US" altLang="zh-CN"/>
              <a:t>Nunc viverra imperdiet enim. Fusce est. Vivamus a tellus.</a:t>
            </a:r>
          </a:p>
          <a:p>
            <a:pPr algn="just"/>
            <a:endParaRPr lang="en-US" altLang="zh-CN"/>
          </a:p>
          <a:p>
            <a:pPr algn="just"/>
            <a:r>
              <a:rPr lang="en-US" altLang="zh-CN"/>
              <a:t>Pellentesque habitant morbi tristique senectus et netus et malesuada fames ac turpis egestas. Proin pharetra nonummy pede. Mauris et orci.</a:t>
            </a:r>
          </a:p>
          <a:p>
            <a:endParaRPr lang="zh-CN" altLang="en-US"/>
          </a:p>
        </p:txBody>
      </p:sp>
      <p:sp>
        <p:nvSpPr>
          <p:cNvPr id="4" name="椭圆 3"/>
          <p:cNvSpPr/>
          <p:nvPr/>
        </p:nvSpPr>
        <p:spPr>
          <a:xfrm>
            <a:off x="7500898" y="1236267"/>
            <a:ext cx="1327354" cy="1327354"/>
          </a:xfrm>
          <a:prstGeom prst="ellipse">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椭圆 6"/>
          <p:cNvSpPr/>
          <p:nvPr/>
        </p:nvSpPr>
        <p:spPr>
          <a:xfrm>
            <a:off x="8923530" y="1899944"/>
            <a:ext cx="2187956" cy="2187956"/>
          </a:xfrm>
          <a:prstGeom prst="ellipse">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椭圆 7"/>
          <p:cNvSpPr/>
          <p:nvPr/>
        </p:nvSpPr>
        <p:spPr>
          <a:xfrm>
            <a:off x="7943350" y="4309582"/>
            <a:ext cx="1327354" cy="1327354"/>
          </a:xfrm>
          <a:prstGeom prst="ellipse">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8084" y="1453921"/>
            <a:ext cx="936006" cy="926738"/>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4575" y="4398398"/>
            <a:ext cx="1059030" cy="105903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6192" y="1893403"/>
            <a:ext cx="2303844" cy="2303844"/>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076632" y="501445"/>
            <a:ext cx="117987" cy="141584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5" name="组合 4"/>
          <p:cNvGrpSpPr/>
          <p:nvPr/>
        </p:nvGrpSpPr>
        <p:grpSpPr>
          <a:xfrm>
            <a:off x="1289897" y="501445"/>
            <a:ext cx="7485393" cy="1877438"/>
            <a:chOff x="1032465" y="518242"/>
            <a:chExt cx="7485393" cy="1877438"/>
          </a:xfrm>
        </p:grpSpPr>
        <p:sp>
          <p:nvSpPr>
            <p:cNvPr id="6" name="文本框 5"/>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7" name="文本框 6"/>
            <p:cNvSpPr txBox="1"/>
            <p:nvPr/>
          </p:nvSpPr>
          <p:spPr>
            <a:xfrm>
              <a:off x="1032465" y="918352"/>
              <a:ext cx="7485393" cy="1477328"/>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
        <p:nvSpPr>
          <p:cNvPr id="8" name="矩形 7"/>
          <p:cNvSpPr/>
          <p:nvPr/>
        </p:nvSpPr>
        <p:spPr>
          <a:xfrm>
            <a:off x="2035278" y="2213071"/>
            <a:ext cx="117987" cy="141584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9" name="组合 8"/>
          <p:cNvGrpSpPr/>
          <p:nvPr/>
        </p:nvGrpSpPr>
        <p:grpSpPr>
          <a:xfrm>
            <a:off x="2416096" y="2213071"/>
            <a:ext cx="7485393" cy="1877438"/>
            <a:chOff x="1032465" y="518242"/>
            <a:chExt cx="7485393" cy="1877438"/>
          </a:xfrm>
        </p:grpSpPr>
        <p:sp>
          <p:nvSpPr>
            <p:cNvPr id="10" name="文本框 9"/>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11" name="文本框 10"/>
            <p:cNvSpPr txBox="1"/>
            <p:nvPr/>
          </p:nvSpPr>
          <p:spPr>
            <a:xfrm>
              <a:off x="1032465" y="918352"/>
              <a:ext cx="7485393" cy="1477328"/>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
        <p:nvSpPr>
          <p:cNvPr id="12" name="矩形 11"/>
          <p:cNvSpPr/>
          <p:nvPr/>
        </p:nvSpPr>
        <p:spPr>
          <a:xfrm>
            <a:off x="2875936" y="3924697"/>
            <a:ext cx="117987" cy="141584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13" name="组合 12"/>
          <p:cNvGrpSpPr/>
          <p:nvPr/>
        </p:nvGrpSpPr>
        <p:grpSpPr>
          <a:xfrm>
            <a:off x="3250089" y="3859713"/>
            <a:ext cx="7485393" cy="1877438"/>
            <a:chOff x="1032465" y="518242"/>
            <a:chExt cx="7485393" cy="1877438"/>
          </a:xfrm>
        </p:grpSpPr>
        <p:sp>
          <p:nvSpPr>
            <p:cNvPr id="14" name="文本框 13"/>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16" name="文本框 15"/>
            <p:cNvSpPr txBox="1"/>
            <p:nvPr/>
          </p:nvSpPr>
          <p:spPr>
            <a:xfrm>
              <a:off x="1032465" y="918352"/>
              <a:ext cx="7485393" cy="1477328"/>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988575" y="2746887"/>
            <a:ext cx="8214850" cy="136422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文本框 2"/>
          <p:cNvSpPr txBox="1"/>
          <p:nvPr/>
        </p:nvSpPr>
        <p:spPr>
          <a:xfrm>
            <a:off x="3672348" y="2910783"/>
            <a:ext cx="6799007" cy="1200329"/>
          </a:xfrm>
          <a:prstGeom prst="rect">
            <a:avLst/>
          </a:prstGeom>
          <a:noFill/>
        </p:spPr>
        <p:txBody>
          <a:bodyPr wrap="square" rtlCol="0">
            <a:spAutoFit/>
          </a:bodyPr>
          <a:lstStyle/>
          <a:p>
            <a:r>
              <a:rPr lang="zh-CN" altLang="en-US" sz="7200" spc="2400">
                <a:solidFill>
                  <a:srgbClr val="EBCDD5"/>
                </a:solidFill>
                <a:latin typeface="方正硬笔行书简体" panose="03000509000000000000" pitchFamily="65" charset="-122"/>
                <a:ea typeface="方正硬笔行书简体" panose="03000509000000000000" pitchFamily="65" charset="-122"/>
              </a:rPr>
              <a:t>谢谢观看</a:t>
            </a:r>
          </a:p>
        </p:txBody>
      </p:sp>
      <p:cxnSp>
        <p:nvCxnSpPr>
          <p:cNvPr id="5" name="直接连接符 4"/>
          <p:cNvCxnSpPr/>
          <p:nvPr/>
        </p:nvCxnSpPr>
        <p:spPr>
          <a:xfrm>
            <a:off x="1988575" y="2344994"/>
            <a:ext cx="821485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88238" y="2080164"/>
            <a:ext cx="8141109" cy="584775"/>
          </a:xfrm>
          <a:prstGeom prst="rect">
            <a:avLst/>
          </a:prstGeom>
          <a:noFill/>
        </p:spPr>
        <p:txBody>
          <a:bodyPr wrap="square" rtlCol="0">
            <a:spAutoFit/>
          </a:bodyPr>
          <a:lstStyle/>
          <a:p>
            <a:r>
              <a:rPr lang="en-US" altLang="zh-CN" sz="3200" b="1">
                <a:solidFill>
                  <a:srgbClr val="C46215"/>
                </a:solidFill>
                <a:latin typeface="方正硬笔行书简体" panose="03000509000000000000" pitchFamily="65" charset="-122"/>
                <a:ea typeface="方正硬笔行书简体" panose="03000509000000000000" pitchFamily="65" charset="-122"/>
              </a:rPr>
              <a:t>THANKS              FOR                WATCHING</a:t>
            </a:r>
            <a:endParaRPr lang="zh-CN" altLang="en-US" sz="3200" b="1">
              <a:solidFill>
                <a:srgbClr val="C46215"/>
              </a:solidFill>
              <a:latin typeface="方正硬笔行书简体" panose="03000509000000000000" pitchFamily="65" charset="-122"/>
              <a:ea typeface="方正硬笔行书简体" panose="03000509000000000000" pitchFamily="65"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761536" y="707922"/>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2170954" y="745284"/>
            <a:ext cx="3731343" cy="523220"/>
          </a:xfrm>
          <a:prstGeom prst="rect">
            <a:avLst/>
          </a:prstGeom>
          <a:noFill/>
        </p:spPr>
        <p:txBody>
          <a:bodyPr wrap="square" rtlCol="0">
            <a:spAutoFit/>
          </a:bodyPr>
          <a:lstStyle/>
          <a:p>
            <a:r>
              <a:rPr lang="zh-CN" altLang="en-US" sz="2800">
                <a:solidFill>
                  <a:srgbClr val="C68F65"/>
                </a:solidFill>
              </a:rPr>
              <a:t>选题背景与意义</a:t>
            </a:r>
          </a:p>
        </p:txBody>
      </p:sp>
      <p:sp>
        <p:nvSpPr>
          <p:cNvPr id="9" name="矩形 8"/>
          <p:cNvSpPr/>
          <p:nvPr/>
        </p:nvSpPr>
        <p:spPr>
          <a:xfrm>
            <a:off x="2461101" y="1697321"/>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776849" y="1754817"/>
            <a:ext cx="5647165" cy="523220"/>
          </a:xfrm>
          <a:prstGeom prst="rect">
            <a:avLst/>
          </a:prstGeom>
          <a:noFill/>
        </p:spPr>
        <p:txBody>
          <a:bodyPr wrap="square" rtlCol="0">
            <a:spAutoFit/>
          </a:bodyPr>
          <a:lstStyle/>
          <a:p>
            <a:r>
              <a:rPr lang="zh-CN" altLang="en-US" sz="2800">
                <a:solidFill>
                  <a:srgbClr val="C68F65"/>
                </a:solidFill>
              </a:rPr>
              <a:t>课题研究的思路与方法</a:t>
            </a:r>
          </a:p>
        </p:txBody>
      </p:sp>
      <p:sp>
        <p:nvSpPr>
          <p:cNvPr id="11" name="矩形 10"/>
          <p:cNvSpPr/>
          <p:nvPr/>
        </p:nvSpPr>
        <p:spPr>
          <a:xfrm>
            <a:off x="3229469" y="2686720"/>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903890" y="3676119"/>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701381" y="4665518"/>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600452" y="2707404"/>
            <a:ext cx="5647165" cy="523220"/>
          </a:xfrm>
          <a:prstGeom prst="rect">
            <a:avLst/>
          </a:prstGeom>
          <a:noFill/>
        </p:spPr>
        <p:txBody>
          <a:bodyPr wrap="square" rtlCol="0">
            <a:spAutoFit/>
          </a:bodyPr>
          <a:lstStyle/>
          <a:p>
            <a:r>
              <a:rPr lang="zh-CN" altLang="en-US" sz="2800">
                <a:solidFill>
                  <a:srgbClr val="C68F65"/>
                </a:solidFill>
              </a:rPr>
              <a:t>课题研究的进展</a:t>
            </a:r>
          </a:p>
        </p:txBody>
      </p:sp>
      <p:sp>
        <p:nvSpPr>
          <p:cNvPr id="19" name="文本框 18"/>
          <p:cNvSpPr txBox="1"/>
          <p:nvPr/>
        </p:nvSpPr>
        <p:spPr>
          <a:xfrm>
            <a:off x="4271012" y="3737674"/>
            <a:ext cx="5647165" cy="523220"/>
          </a:xfrm>
          <a:prstGeom prst="rect">
            <a:avLst/>
          </a:prstGeom>
          <a:noFill/>
        </p:spPr>
        <p:txBody>
          <a:bodyPr wrap="square" rtlCol="0">
            <a:spAutoFit/>
          </a:bodyPr>
          <a:lstStyle/>
          <a:p>
            <a:r>
              <a:rPr lang="zh-CN" altLang="en-US" sz="2800">
                <a:solidFill>
                  <a:srgbClr val="C68F65"/>
                </a:solidFill>
              </a:rPr>
              <a:t>课题实践可行性</a:t>
            </a:r>
          </a:p>
        </p:txBody>
      </p:sp>
      <p:sp>
        <p:nvSpPr>
          <p:cNvPr id="20" name="文本框 19"/>
          <p:cNvSpPr txBox="1"/>
          <p:nvPr/>
        </p:nvSpPr>
        <p:spPr>
          <a:xfrm>
            <a:off x="5082272" y="4764953"/>
            <a:ext cx="5647165" cy="523220"/>
          </a:xfrm>
          <a:prstGeom prst="rect">
            <a:avLst/>
          </a:prstGeom>
          <a:noFill/>
        </p:spPr>
        <p:txBody>
          <a:bodyPr wrap="square" rtlCol="0">
            <a:spAutoFit/>
          </a:bodyPr>
          <a:lstStyle/>
          <a:p>
            <a:r>
              <a:rPr lang="zh-CN" altLang="en-US" sz="2800">
                <a:solidFill>
                  <a:srgbClr val="C68F65"/>
                </a:solidFill>
              </a:rPr>
              <a:t>课题研究的结论</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选题背景与意义</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1</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554480" y="2011680"/>
            <a:ext cx="3855720" cy="716280"/>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584960" y="2066389"/>
            <a:ext cx="4587240" cy="646331"/>
          </a:xfrm>
          <a:prstGeom prst="rect">
            <a:avLst/>
          </a:prstGeom>
          <a:noFill/>
        </p:spPr>
        <p:txBody>
          <a:bodyPr wrap="square" rtlCol="0">
            <a:spAutoFit/>
          </a:bodyPr>
          <a:lstStyle/>
          <a:p>
            <a:r>
              <a:rPr lang="zh-CN" altLang="en-US" sz="3600" b="1">
                <a:solidFill>
                  <a:srgbClr val="EBCDD5"/>
                </a:solidFill>
              </a:rPr>
              <a:t>在此输入你的标题</a:t>
            </a:r>
          </a:p>
        </p:txBody>
      </p:sp>
      <p:sp>
        <p:nvSpPr>
          <p:cNvPr id="4" name="文本框 3"/>
          <p:cNvSpPr txBox="1"/>
          <p:nvPr/>
        </p:nvSpPr>
        <p:spPr>
          <a:xfrm>
            <a:off x="1173480" y="2782669"/>
            <a:ext cx="4998720" cy="2031325"/>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2913" y="2389554"/>
            <a:ext cx="838200" cy="838200"/>
          </a:xfrm>
          <a:prstGeom prst="rect">
            <a:avLst/>
          </a:prstGeom>
        </p:spPr>
      </p:pic>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4584" y="2436064"/>
            <a:ext cx="745970" cy="745970"/>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7480" y="2506308"/>
            <a:ext cx="610738" cy="604692"/>
          </a:xfrm>
          <a:prstGeom prst="rect">
            <a:avLst/>
          </a:prstGeom>
        </p:spPr>
      </p:pic>
      <p:sp>
        <p:nvSpPr>
          <p:cNvPr id="11" name="文本框 10"/>
          <p:cNvSpPr txBox="1"/>
          <p:nvPr/>
        </p:nvSpPr>
        <p:spPr>
          <a:xfrm>
            <a:off x="6454141" y="3429000"/>
            <a:ext cx="1783080" cy="369332"/>
          </a:xfrm>
          <a:prstGeom prst="rect">
            <a:avLst/>
          </a:prstGeom>
          <a:noFill/>
        </p:spPr>
        <p:txBody>
          <a:bodyPr wrap="square" rtlCol="0">
            <a:spAutoFit/>
          </a:bodyPr>
          <a:lstStyle/>
          <a:p>
            <a:r>
              <a:rPr lang="en-US" altLang="zh-CN" b="1"/>
              <a:t>TITLE HERE</a:t>
            </a:r>
            <a:endParaRPr lang="zh-CN" altLang="en-US" b="1"/>
          </a:p>
        </p:txBody>
      </p:sp>
      <p:sp>
        <p:nvSpPr>
          <p:cNvPr id="14" name="文本框 13"/>
          <p:cNvSpPr txBox="1"/>
          <p:nvPr/>
        </p:nvSpPr>
        <p:spPr>
          <a:xfrm>
            <a:off x="8111504" y="3413760"/>
            <a:ext cx="1783080" cy="369332"/>
          </a:xfrm>
          <a:prstGeom prst="rect">
            <a:avLst/>
          </a:prstGeom>
          <a:noFill/>
        </p:spPr>
        <p:txBody>
          <a:bodyPr wrap="square" rtlCol="0">
            <a:spAutoFit/>
          </a:bodyPr>
          <a:lstStyle/>
          <a:p>
            <a:r>
              <a:rPr lang="en-US" altLang="zh-CN" b="1"/>
              <a:t>TITLE HERE</a:t>
            </a:r>
            <a:endParaRPr lang="zh-CN" altLang="en-US" b="1"/>
          </a:p>
        </p:txBody>
      </p:sp>
      <p:sp>
        <p:nvSpPr>
          <p:cNvPr id="16" name="文本框 15"/>
          <p:cNvSpPr txBox="1"/>
          <p:nvPr/>
        </p:nvSpPr>
        <p:spPr>
          <a:xfrm>
            <a:off x="9691347" y="3429000"/>
            <a:ext cx="1783080" cy="369332"/>
          </a:xfrm>
          <a:prstGeom prst="rect">
            <a:avLst/>
          </a:prstGeom>
          <a:noFill/>
        </p:spPr>
        <p:txBody>
          <a:bodyPr wrap="square" rtlCol="0">
            <a:spAutoFit/>
          </a:bodyPr>
          <a:lstStyle/>
          <a:p>
            <a:r>
              <a:rPr lang="en-US" altLang="zh-CN" b="1"/>
              <a:t>TITLE HERE</a:t>
            </a:r>
            <a:endParaRPr lang="zh-CN" altLang="en-US" b="1"/>
          </a:p>
        </p:txBody>
      </p:sp>
      <p:sp>
        <p:nvSpPr>
          <p:cNvPr id="12" name="文本框 11"/>
          <p:cNvSpPr txBox="1"/>
          <p:nvPr/>
        </p:nvSpPr>
        <p:spPr>
          <a:xfrm>
            <a:off x="6579857" y="3999578"/>
            <a:ext cx="1351916" cy="1754326"/>
          </a:xfrm>
          <a:prstGeom prst="rect">
            <a:avLst/>
          </a:prstGeom>
          <a:noFill/>
        </p:spPr>
        <p:txBody>
          <a:bodyPr wrap="square" rtlCol="0">
            <a:spAutoFit/>
          </a:bodyPr>
          <a:lstStyle/>
          <a:p>
            <a:pPr algn="just"/>
            <a:r>
              <a:rPr lang="en-US" altLang="zh-CN"/>
              <a:t>The quick brown fox jumps over the lazy dog. </a:t>
            </a:r>
          </a:p>
          <a:p>
            <a:endParaRPr lang="zh-CN" altLang="en-US"/>
          </a:p>
        </p:txBody>
      </p:sp>
      <p:sp>
        <p:nvSpPr>
          <p:cNvPr id="20" name="文本框 19"/>
          <p:cNvSpPr txBox="1"/>
          <p:nvPr/>
        </p:nvSpPr>
        <p:spPr>
          <a:xfrm>
            <a:off x="8111504" y="3984338"/>
            <a:ext cx="1351916" cy="1754326"/>
          </a:xfrm>
          <a:prstGeom prst="rect">
            <a:avLst/>
          </a:prstGeom>
          <a:noFill/>
        </p:spPr>
        <p:txBody>
          <a:bodyPr wrap="square" rtlCol="0">
            <a:spAutoFit/>
          </a:bodyPr>
          <a:lstStyle/>
          <a:p>
            <a:pPr algn="just"/>
            <a:r>
              <a:rPr lang="en-US" altLang="zh-CN"/>
              <a:t>The quick brown fox jumps over the lazy dog. </a:t>
            </a:r>
          </a:p>
          <a:p>
            <a:endParaRPr lang="zh-CN" altLang="en-US"/>
          </a:p>
        </p:txBody>
      </p:sp>
      <p:sp>
        <p:nvSpPr>
          <p:cNvPr id="21" name="文本框 20"/>
          <p:cNvSpPr txBox="1"/>
          <p:nvPr/>
        </p:nvSpPr>
        <p:spPr>
          <a:xfrm>
            <a:off x="9871077" y="3984338"/>
            <a:ext cx="1351916" cy="1754326"/>
          </a:xfrm>
          <a:prstGeom prst="rect">
            <a:avLst/>
          </a:prstGeom>
          <a:noFill/>
        </p:spPr>
        <p:txBody>
          <a:bodyPr wrap="square" rtlCol="0">
            <a:spAutoFit/>
          </a:bodyPr>
          <a:lstStyle/>
          <a:p>
            <a:pPr algn="just"/>
            <a:r>
              <a:rPr lang="en-US" altLang="zh-CN"/>
              <a:t>The quick brown fox jumps over the lazy dog. </a:t>
            </a:r>
          </a:p>
          <a:p>
            <a:endParaRPr lang="zh-CN"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6"/>
          <p:cNvSpPr/>
          <p:nvPr/>
        </p:nvSpPr>
        <p:spPr>
          <a:xfrm>
            <a:off x="3291136" y="519398"/>
            <a:ext cx="5609728" cy="1759294"/>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68F6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 name="燕尾形 20"/>
          <p:cNvSpPr/>
          <p:nvPr/>
        </p:nvSpPr>
        <p:spPr>
          <a:xfrm>
            <a:off x="4413147" y="1056804"/>
            <a:ext cx="324340" cy="324340"/>
          </a:xfrm>
          <a:prstGeom prst="chevron">
            <a:avLst/>
          </a:prstGeom>
          <a:solidFill>
            <a:srgbClr val="C4621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燕尾形 21"/>
          <p:cNvSpPr/>
          <p:nvPr/>
        </p:nvSpPr>
        <p:spPr>
          <a:xfrm>
            <a:off x="4659111" y="1056804"/>
            <a:ext cx="324340" cy="324340"/>
          </a:xfrm>
          <a:prstGeom prst="chevron">
            <a:avLst/>
          </a:prstGeom>
          <a:solidFill>
            <a:srgbClr val="5C2C3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圆角矩形 6"/>
          <p:cNvSpPr/>
          <p:nvPr/>
        </p:nvSpPr>
        <p:spPr>
          <a:xfrm>
            <a:off x="3291136" y="2549353"/>
            <a:ext cx="5609728" cy="1759294"/>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4621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燕尾形 23"/>
          <p:cNvSpPr/>
          <p:nvPr/>
        </p:nvSpPr>
        <p:spPr>
          <a:xfrm>
            <a:off x="4413147" y="3086758"/>
            <a:ext cx="324340" cy="324340"/>
          </a:xfrm>
          <a:prstGeom prst="chevron">
            <a:avLst/>
          </a:prstGeom>
          <a:solidFill>
            <a:srgbClr val="C68F6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燕尾形 24"/>
          <p:cNvSpPr/>
          <p:nvPr/>
        </p:nvSpPr>
        <p:spPr>
          <a:xfrm>
            <a:off x="4659111" y="3086758"/>
            <a:ext cx="324340" cy="324340"/>
          </a:xfrm>
          <a:prstGeom prst="chevron">
            <a:avLst/>
          </a:prstGeom>
          <a:solidFill>
            <a:srgbClr val="5C2C3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圆角矩形 6"/>
          <p:cNvSpPr/>
          <p:nvPr/>
        </p:nvSpPr>
        <p:spPr>
          <a:xfrm>
            <a:off x="3291136" y="4579308"/>
            <a:ext cx="5609728" cy="1759294"/>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5C2C3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燕尾形 26"/>
          <p:cNvSpPr/>
          <p:nvPr/>
        </p:nvSpPr>
        <p:spPr>
          <a:xfrm>
            <a:off x="4413147" y="5116713"/>
            <a:ext cx="324340" cy="324340"/>
          </a:xfrm>
          <a:prstGeom prst="chevron">
            <a:avLst/>
          </a:prstGeom>
          <a:solidFill>
            <a:srgbClr val="C68F6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燕尾形 27"/>
          <p:cNvSpPr/>
          <p:nvPr/>
        </p:nvSpPr>
        <p:spPr>
          <a:xfrm>
            <a:off x="4659111" y="5116713"/>
            <a:ext cx="324340" cy="324340"/>
          </a:xfrm>
          <a:prstGeom prst="chevron">
            <a:avLst/>
          </a:prstGeom>
          <a:solidFill>
            <a:srgbClr val="C4621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3" name="TextBox 28"/>
          <p:cNvSpPr txBox="1"/>
          <p:nvPr/>
        </p:nvSpPr>
        <p:spPr>
          <a:xfrm>
            <a:off x="3616563" y="817796"/>
            <a:ext cx="963821" cy="141635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ct val="0"/>
              </a:spcBef>
              <a:spcAft>
                <a:spcPct val="0"/>
              </a:spcAft>
              <a:buClrTx/>
              <a:buSzTx/>
              <a:buFontTx/>
              <a:buNone/>
              <a:defRPr/>
            </a:pPr>
            <a:r>
              <a:rPr kumimoji="0" lang="en-US" altLang="zh-CN" sz="7200" b="1" i="0" u="none" strike="noStrike" kern="0" cap="none" spc="0" normalizeH="0" baseline="0" noProof="0">
                <a:ln>
                  <a:noFill/>
                </a:ln>
                <a:solidFill>
                  <a:sysClr val="window" lastClr="FFFFFF">
                    <a:lumMod val="50000"/>
                  </a:sysClr>
                </a:solidFill>
                <a:effectLst/>
                <a:uLnTx/>
                <a:uFillTx/>
                <a:latin typeface="Candara" panose="020E0502030303020204" pitchFamily="34" charset="0"/>
                <a:ea typeface="微软雅黑" panose="020B0503020204020204" pitchFamily="34" charset="-122"/>
                <a:cs typeface="Calibri" panose="020F0502020204030204" pitchFamily="34" charset="0"/>
              </a:rPr>
              <a:t>a</a:t>
            </a:r>
          </a:p>
        </p:txBody>
      </p:sp>
      <p:sp>
        <p:nvSpPr>
          <p:cNvPr id="14" name="TextBox 29"/>
          <p:cNvSpPr txBox="1"/>
          <p:nvPr/>
        </p:nvSpPr>
        <p:spPr>
          <a:xfrm>
            <a:off x="3640315" y="3010021"/>
            <a:ext cx="963821" cy="13060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ct val="0"/>
              </a:spcBef>
              <a:spcAft>
                <a:spcPct val="0"/>
              </a:spcAft>
              <a:buClrTx/>
              <a:buSzTx/>
              <a:buFontTx/>
              <a:buNone/>
              <a:defRPr/>
            </a:pPr>
            <a:r>
              <a:rPr kumimoji="0" lang="en-US" altLang="zh-CN" sz="6600" b="1" i="0" u="none" strike="noStrike" kern="0" cap="none" spc="0" normalizeH="0" baseline="0" noProof="0">
                <a:ln>
                  <a:noFill/>
                </a:ln>
                <a:solidFill>
                  <a:sysClr val="window" lastClr="FFFFFF">
                    <a:lumMod val="50000"/>
                  </a:sysClr>
                </a:solidFill>
                <a:effectLst/>
                <a:uLnTx/>
                <a:uFillTx/>
                <a:latin typeface="Candara" panose="020E0502030303020204" pitchFamily="34" charset="0"/>
                <a:ea typeface="微软雅黑" panose="020B0503020204020204" pitchFamily="34" charset="-122"/>
                <a:cs typeface="Calibri" panose="020F0502020204030204" pitchFamily="34" charset="0"/>
              </a:rPr>
              <a:t>b</a:t>
            </a:r>
          </a:p>
        </p:txBody>
      </p:sp>
      <p:sp>
        <p:nvSpPr>
          <p:cNvPr id="16" name="TextBox 30"/>
          <p:cNvSpPr txBox="1"/>
          <p:nvPr/>
        </p:nvSpPr>
        <p:spPr>
          <a:xfrm>
            <a:off x="3616563" y="4960531"/>
            <a:ext cx="963821" cy="13060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ct val="0"/>
              </a:spcBef>
              <a:spcAft>
                <a:spcPct val="0"/>
              </a:spcAft>
              <a:buClrTx/>
              <a:buSzTx/>
              <a:buFontTx/>
              <a:buNone/>
              <a:defRPr/>
            </a:pPr>
            <a:r>
              <a:rPr kumimoji="0" lang="en-US" altLang="zh-CN" sz="6600" b="1" i="0" u="none" strike="noStrike" kern="0" cap="none" spc="0" normalizeH="0" baseline="0" noProof="0">
                <a:ln>
                  <a:noFill/>
                </a:ln>
                <a:solidFill>
                  <a:sysClr val="window" lastClr="FFFFFF">
                    <a:lumMod val="50000"/>
                  </a:sysClr>
                </a:solidFill>
                <a:effectLst/>
                <a:uLnTx/>
                <a:uFillTx/>
                <a:latin typeface="Candara" panose="020E0502030303020204" pitchFamily="34" charset="0"/>
                <a:ea typeface="微软雅黑" panose="020B0503020204020204" pitchFamily="34" charset="-122"/>
                <a:cs typeface="Calibri" panose="020F0502020204030204" pitchFamily="34" charset="0"/>
              </a:rPr>
              <a:t>c</a:t>
            </a:r>
          </a:p>
        </p:txBody>
      </p:sp>
      <p:sp>
        <p:nvSpPr>
          <p:cNvPr id="18" name="TextBox 31"/>
          <p:cNvSpPr txBox="1"/>
          <p:nvPr/>
        </p:nvSpPr>
        <p:spPr>
          <a:xfrm>
            <a:off x="5012432" y="1043109"/>
            <a:ext cx="3597511"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ct val="0"/>
              </a:spcBef>
              <a:spcAft>
                <a:spcPct val="0"/>
              </a:spcAft>
              <a:buClrTx/>
              <a:buSzTx/>
              <a:buFontTx/>
              <a:buNone/>
              <a:defRPr/>
            </a:pPr>
            <a:r>
              <a:rPr kumimoji="0" lang="en-US" altLang="zh-CN" sz="1600" b="0" i="0" u="none" strike="noStrike" kern="0" cap="none" spc="0" normalizeH="0" baseline="0" noProof="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Click here to add your text. Click here to add your text. </a:t>
            </a:r>
          </a:p>
        </p:txBody>
      </p:sp>
      <p:sp>
        <p:nvSpPr>
          <p:cNvPr id="19" name="TextBox 32"/>
          <p:cNvSpPr txBox="1"/>
          <p:nvPr/>
        </p:nvSpPr>
        <p:spPr>
          <a:xfrm>
            <a:off x="5012432" y="3059333"/>
            <a:ext cx="3597511"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ct val="0"/>
              </a:spcBef>
              <a:spcAft>
                <a:spcPct val="0"/>
              </a:spcAft>
              <a:buClrTx/>
              <a:buSzTx/>
              <a:buFontTx/>
              <a:buNone/>
              <a:defRPr/>
            </a:pPr>
            <a:r>
              <a:rPr kumimoji="0" lang="en-US" altLang="zh-CN" sz="1600" b="0" i="0" u="none" strike="noStrike" kern="0" cap="none" spc="0" normalizeH="0" baseline="0" noProof="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Click here to add your text. Click here to add your text. </a:t>
            </a:r>
          </a:p>
        </p:txBody>
      </p:sp>
      <p:sp>
        <p:nvSpPr>
          <p:cNvPr id="20" name="TextBox 33"/>
          <p:cNvSpPr txBox="1"/>
          <p:nvPr/>
        </p:nvSpPr>
        <p:spPr>
          <a:xfrm>
            <a:off x="5012432" y="5147565"/>
            <a:ext cx="3597511"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ct val="0"/>
              </a:spcBef>
              <a:spcAft>
                <a:spcPct val="0"/>
              </a:spcAft>
              <a:buClrTx/>
              <a:buSzTx/>
              <a:buFontTx/>
              <a:buNone/>
              <a:defRPr/>
            </a:pPr>
            <a:r>
              <a:rPr kumimoji="0" lang="en-US" altLang="zh-CN" sz="1600" b="0" i="0" u="none" strike="noStrike" kern="0" cap="none" spc="0" normalizeH="0" baseline="0" noProof="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Click here to add your text. Click here to add your text. </a:t>
            </a:r>
          </a:p>
        </p:txBody>
      </p:sp>
      <p:sp>
        <p:nvSpPr>
          <p:cNvPr id="2" name="矩形 1"/>
          <p:cNvSpPr/>
          <p:nvPr/>
        </p:nvSpPr>
        <p:spPr>
          <a:xfrm>
            <a:off x="1165123" y="1043109"/>
            <a:ext cx="663677" cy="4104456"/>
          </a:xfrm>
          <a:prstGeom prst="rect">
            <a:avLst/>
          </a:prstGeom>
          <a:solidFill>
            <a:srgbClr val="C68F6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文本框 2"/>
          <p:cNvSpPr txBox="1"/>
          <p:nvPr/>
        </p:nvSpPr>
        <p:spPr>
          <a:xfrm>
            <a:off x="1223858" y="1102110"/>
            <a:ext cx="412955" cy="4031873"/>
          </a:xfrm>
          <a:prstGeom prst="rect">
            <a:avLst/>
          </a:prstGeom>
          <a:noFill/>
        </p:spPr>
        <p:txBody>
          <a:bodyPr wrap="square" rtlCol="0">
            <a:spAutoFit/>
          </a:bodyPr>
          <a:lstStyle/>
          <a:p>
            <a:r>
              <a:rPr lang="zh-CN" altLang="en-US" sz="3200">
                <a:solidFill>
                  <a:srgbClr val="EBCDD5"/>
                </a:solidFill>
              </a:rPr>
              <a:t>选课的背景与意义</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课题研究的思路与方法</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2</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398264"/>
            <a:ext cx="667828" cy="667828"/>
          </a:xfrm>
          <a:prstGeom prst="rect">
            <a:avLst/>
          </a:pr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8031" y="5034380"/>
            <a:ext cx="610852" cy="604804"/>
          </a:xfrm>
          <a:prstGeom prst="rect">
            <a:avLst/>
          </a:prstGeom>
        </p:spPr>
      </p:pic>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1676" y="2568455"/>
            <a:ext cx="963562" cy="963562"/>
          </a:xfrm>
          <a:prstGeom prst="rect">
            <a:avLst/>
          </a:prstGeom>
        </p:spPr>
      </p:pic>
      <p:sp>
        <p:nvSpPr>
          <p:cNvPr id="10" name="文本框 9"/>
          <p:cNvSpPr txBox="1"/>
          <p:nvPr/>
        </p:nvSpPr>
        <p:spPr>
          <a:xfrm>
            <a:off x="1076632" y="2831691"/>
            <a:ext cx="3554362" cy="2308324"/>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sp>
        <p:nvSpPr>
          <p:cNvPr id="11" name="文本框 10"/>
          <p:cNvSpPr txBox="1"/>
          <p:nvPr/>
        </p:nvSpPr>
        <p:spPr>
          <a:xfrm>
            <a:off x="1533669" y="2066739"/>
            <a:ext cx="3554362" cy="461665"/>
          </a:xfrm>
          <a:prstGeom prst="rect">
            <a:avLst/>
          </a:prstGeom>
          <a:noFill/>
        </p:spPr>
        <p:txBody>
          <a:bodyPr wrap="square" rtlCol="0">
            <a:spAutoFit/>
          </a:bodyPr>
          <a:lstStyle/>
          <a:p>
            <a:r>
              <a:rPr lang="zh-CN" altLang="en-US" sz="2400"/>
              <a:t>在此输入你的标题</a:t>
            </a:r>
          </a:p>
        </p:txBody>
      </p:sp>
      <p:sp>
        <p:nvSpPr>
          <p:cNvPr id="12" name="矩形 11"/>
          <p:cNvSpPr/>
          <p:nvPr/>
        </p:nvSpPr>
        <p:spPr>
          <a:xfrm>
            <a:off x="1454855" y="2511163"/>
            <a:ext cx="2979175" cy="74534"/>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16" name="组合 15"/>
          <p:cNvGrpSpPr/>
          <p:nvPr/>
        </p:nvGrpSpPr>
        <p:grpSpPr>
          <a:xfrm>
            <a:off x="6044876" y="257371"/>
            <a:ext cx="4858829" cy="2215991"/>
            <a:chOff x="6096000" y="257371"/>
            <a:chExt cx="4858829" cy="2215991"/>
          </a:xfrm>
        </p:grpSpPr>
        <p:sp>
          <p:nvSpPr>
            <p:cNvPr id="13" name="文本框 12"/>
            <p:cNvSpPr txBox="1"/>
            <p:nvPr/>
          </p:nvSpPr>
          <p:spPr>
            <a:xfrm>
              <a:off x="6096000" y="257371"/>
              <a:ext cx="3180735" cy="461665"/>
            </a:xfrm>
            <a:prstGeom prst="rect">
              <a:avLst/>
            </a:prstGeom>
            <a:noFill/>
          </p:spPr>
          <p:txBody>
            <a:bodyPr wrap="square" rtlCol="0">
              <a:spAutoFit/>
            </a:bodyPr>
            <a:lstStyle/>
            <a:p>
              <a:r>
                <a:rPr lang="zh-CN" altLang="en-US" sz="2400"/>
                <a:t>在此输入你的标题</a:t>
              </a:r>
            </a:p>
          </p:txBody>
        </p:sp>
        <p:sp>
          <p:nvSpPr>
            <p:cNvPr id="14" name="文本框 13"/>
            <p:cNvSpPr txBox="1"/>
            <p:nvPr/>
          </p:nvSpPr>
          <p:spPr>
            <a:xfrm>
              <a:off x="6096000" y="719036"/>
              <a:ext cx="4858829" cy="1754326"/>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grpSp>
      <p:grpSp>
        <p:nvGrpSpPr>
          <p:cNvPr id="18" name="组合 17"/>
          <p:cNvGrpSpPr/>
          <p:nvPr/>
        </p:nvGrpSpPr>
        <p:grpSpPr>
          <a:xfrm>
            <a:off x="6044876" y="4889555"/>
            <a:ext cx="4858829" cy="2215991"/>
            <a:chOff x="6096000" y="257371"/>
            <a:chExt cx="4858829" cy="2215991"/>
          </a:xfrm>
        </p:grpSpPr>
        <p:sp>
          <p:nvSpPr>
            <p:cNvPr id="19" name="文本框 18"/>
            <p:cNvSpPr txBox="1"/>
            <p:nvPr/>
          </p:nvSpPr>
          <p:spPr>
            <a:xfrm>
              <a:off x="6096000" y="257371"/>
              <a:ext cx="3180735" cy="461665"/>
            </a:xfrm>
            <a:prstGeom prst="rect">
              <a:avLst/>
            </a:prstGeom>
            <a:noFill/>
          </p:spPr>
          <p:txBody>
            <a:bodyPr wrap="square" rtlCol="0">
              <a:spAutoFit/>
            </a:bodyPr>
            <a:lstStyle/>
            <a:p>
              <a:r>
                <a:rPr lang="zh-CN" altLang="en-US" sz="2400"/>
                <a:t>在此输入你的标题</a:t>
              </a:r>
            </a:p>
          </p:txBody>
        </p:sp>
        <p:sp>
          <p:nvSpPr>
            <p:cNvPr id="20" name="文本框 19"/>
            <p:cNvSpPr txBox="1"/>
            <p:nvPr/>
          </p:nvSpPr>
          <p:spPr>
            <a:xfrm>
              <a:off x="6096000" y="719036"/>
              <a:ext cx="4858829" cy="1754326"/>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grpSp>
      <p:grpSp>
        <p:nvGrpSpPr>
          <p:cNvPr id="21" name="组合 20"/>
          <p:cNvGrpSpPr/>
          <p:nvPr/>
        </p:nvGrpSpPr>
        <p:grpSpPr>
          <a:xfrm>
            <a:off x="6044876" y="2573463"/>
            <a:ext cx="4858829" cy="2215991"/>
            <a:chOff x="6096000" y="257371"/>
            <a:chExt cx="4858829" cy="2215991"/>
          </a:xfrm>
        </p:grpSpPr>
        <p:sp>
          <p:nvSpPr>
            <p:cNvPr id="22" name="文本框 21"/>
            <p:cNvSpPr txBox="1"/>
            <p:nvPr/>
          </p:nvSpPr>
          <p:spPr>
            <a:xfrm>
              <a:off x="6096000" y="257371"/>
              <a:ext cx="3180735" cy="461665"/>
            </a:xfrm>
            <a:prstGeom prst="rect">
              <a:avLst/>
            </a:prstGeom>
            <a:noFill/>
          </p:spPr>
          <p:txBody>
            <a:bodyPr wrap="square" rtlCol="0">
              <a:spAutoFit/>
            </a:bodyPr>
            <a:lstStyle/>
            <a:p>
              <a:r>
                <a:rPr lang="zh-CN" altLang="en-US" sz="2400"/>
                <a:t>在此输入你的标题</a:t>
              </a:r>
            </a:p>
          </p:txBody>
        </p:sp>
        <p:sp>
          <p:nvSpPr>
            <p:cNvPr id="23" name="文本框 22"/>
            <p:cNvSpPr txBox="1"/>
            <p:nvPr/>
          </p:nvSpPr>
          <p:spPr>
            <a:xfrm>
              <a:off x="6096000" y="719036"/>
              <a:ext cx="4858829" cy="1754326"/>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2"/>
          <p:cNvSpPr/>
          <p:nvPr/>
        </p:nvSpPr>
        <p:spPr bwMode="blackWhite">
          <a:xfrm>
            <a:off x="6534774" y="2140224"/>
            <a:ext cx="950870" cy="1041516"/>
          </a:xfrm>
          <a:custGeom>
            <a:avLst/>
            <a:gdLst>
              <a:gd name="T0" fmla="*/ 491 w 671"/>
              <a:gd name="T1" fmla="*/ 578 h 658"/>
              <a:gd name="T2" fmla="*/ 491 w 671"/>
              <a:gd name="T3" fmla="*/ 657 h 658"/>
              <a:gd name="T4" fmla="*/ 0 w 671"/>
              <a:gd name="T5" fmla="*/ 657 h 658"/>
              <a:gd name="T6" fmla="*/ 0 w 671"/>
              <a:gd name="T7" fmla="*/ 166 h 658"/>
              <a:gd name="T8" fmla="*/ 95 w 671"/>
              <a:gd name="T9" fmla="*/ 166 h 658"/>
              <a:gd name="T10" fmla="*/ 95 w 671"/>
              <a:gd name="T11" fmla="*/ 506 h 658"/>
              <a:gd name="T12" fmla="*/ 602 w 671"/>
              <a:gd name="T13" fmla="*/ 0 h 658"/>
              <a:gd name="T14" fmla="*/ 670 w 671"/>
              <a:gd name="T15" fmla="*/ 63 h 658"/>
              <a:gd name="T16" fmla="*/ 166 w 671"/>
              <a:gd name="T17" fmla="*/ 570 h 658"/>
              <a:gd name="T18" fmla="*/ 491 w 671"/>
              <a:gd name="T19" fmla="*/ 570 h 658"/>
              <a:gd name="T20" fmla="*/ 491 w 671"/>
              <a:gd name="T21" fmla="*/ 657 h 658"/>
              <a:gd name="T22" fmla="*/ 491 w 671"/>
              <a:gd name="T23" fmla="*/ 578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1" h="658">
                <a:moveTo>
                  <a:pt x="491" y="578"/>
                </a:moveTo>
                <a:lnTo>
                  <a:pt x="491" y="657"/>
                </a:lnTo>
                <a:lnTo>
                  <a:pt x="0" y="657"/>
                </a:lnTo>
                <a:lnTo>
                  <a:pt x="0" y="166"/>
                </a:lnTo>
                <a:lnTo>
                  <a:pt x="95" y="166"/>
                </a:lnTo>
                <a:lnTo>
                  <a:pt x="95" y="506"/>
                </a:lnTo>
                <a:lnTo>
                  <a:pt x="602" y="0"/>
                </a:lnTo>
                <a:lnTo>
                  <a:pt x="670" y="63"/>
                </a:lnTo>
                <a:lnTo>
                  <a:pt x="166" y="570"/>
                </a:lnTo>
                <a:lnTo>
                  <a:pt x="491" y="570"/>
                </a:lnTo>
                <a:lnTo>
                  <a:pt x="491" y="657"/>
                </a:lnTo>
                <a:lnTo>
                  <a:pt x="491" y="578"/>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5" name="Freeform 3"/>
          <p:cNvSpPr/>
          <p:nvPr/>
        </p:nvSpPr>
        <p:spPr bwMode="blackWhite">
          <a:xfrm>
            <a:off x="6530516" y="3722112"/>
            <a:ext cx="955128" cy="1053796"/>
          </a:xfrm>
          <a:custGeom>
            <a:avLst/>
            <a:gdLst>
              <a:gd name="T0" fmla="*/ 491 w 674"/>
              <a:gd name="T1" fmla="*/ 79 h 666"/>
              <a:gd name="T2" fmla="*/ 491 w 674"/>
              <a:gd name="T3" fmla="*/ 0 h 666"/>
              <a:gd name="T4" fmla="*/ 0 w 674"/>
              <a:gd name="T5" fmla="*/ 0 h 666"/>
              <a:gd name="T6" fmla="*/ 0 w 674"/>
              <a:gd name="T7" fmla="*/ 491 h 666"/>
              <a:gd name="T8" fmla="*/ 95 w 674"/>
              <a:gd name="T9" fmla="*/ 491 h 666"/>
              <a:gd name="T10" fmla="*/ 95 w 674"/>
              <a:gd name="T11" fmla="*/ 159 h 666"/>
              <a:gd name="T12" fmla="*/ 602 w 674"/>
              <a:gd name="T13" fmla="*/ 665 h 666"/>
              <a:gd name="T14" fmla="*/ 673 w 674"/>
              <a:gd name="T15" fmla="*/ 594 h 666"/>
              <a:gd name="T16" fmla="*/ 174 w 674"/>
              <a:gd name="T17" fmla="*/ 95 h 666"/>
              <a:gd name="T18" fmla="*/ 491 w 674"/>
              <a:gd name="T19" fmla="*/ 95 h 666"/>
              <a:gd name="T20" fmla="*/ 491 w 674"/>
              <a:gd name="T21" fmla="*/ 0 h 666"/>
              <a:gd name="T22" fmla="*/ 491 w 674"/>
              <a:gd name="T23" fmla="*/ 7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4" h="666">
                <a:moveTo>
                  <a:pt x="491" y="79"/>
                </a:moveTo>
                <a:lnTo>
                  <a:pt x="491" y="0"/>
                </a:lnTo>
                <a:lnTo>
                  <a:pt x="0" y="0"/>
                </a:lnTo>
                <a:lnTo>
                  <a:pt x="0" y="491"/>
                </a:lnTo>
                <a:lnTo>
                  <a:pt x="95" y="491"/>
                </a:lnTo>
                <a:lnTo>
                  <a:pt x="95" y="159"/>
                </a:lnTo>
                <a:lnTo>
                  <a:pt x="602" y="665"/>
                </a:lnTo>
                <a:lnTo>
                  <a:pt x="673" y="594"/>
                </a:lnTo>
                <a:lnTo>
                  <a:pt x="174" y="95"/>
                </a:lnTo>
                <a:lnTo>
                  <a:pt x="491" y="95"/>
                </a:lnTo>
                <a:lnTo>
                  <a:pt x="491" y="0"/>
                </a:lnTo>
                <a:lnTo>
                  <a:pt x="491" y="79"/>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6" name="Freeform 4"/>
          <p:cNvSpPr/>
          <p:nvPr/>
        </p:nvSpPr>
        <p:spPr bwMode="blackWhite">
          <a:xfrm>
            <a:off x="4639271" y="3730435"/>
            <a:ext cx="963648" cy="1063622"/>
          </a:xfrm>
          <a:custGeom>
            <a:avLst/>
            <a:gdLst>
              <a:gd name="T0" fmla="*/ 184 w 680"/>
              <a:gd name="T1" fmla="*/ 80 h 672"/>
              <a:gd name="T2" fmla="*/ 184 w 680"/>
              <a:gd name="T3" fmla="*/ 0 h 672"/>
              <a:gd name="T4" fmla="*/ 679 w 680"/>
              <a:gd name="T5" fmla="*/ 0 h 672"/>
              <a:gd name="T6" fmla="*/ 679 w 680"/>
              <a:gd name="T7" fmla="*/ 495 h 672"/>
              <a:gd name="T8" fmla="*/ 583 w 680"/>
              <a:gd name="T9" fmla="*/ 495 h 672"/>
              <a:gd name="T10" fmla="*/ 583 w 680"/>
              <a:gd name="T11" fmla="*/ 160 h 672"/>
              <a:gd name="T12" fmla="*/ 72 w 680"/>
              <a:gd name="T13" fmla="*/ 671 h 672"/>
              <a:gd name="T14" fmla="*/ 0 w 680"/>
              <a:gd name="T15" fmla="*/ 599 h 672"/>
              <a:gd name="T16" fmla="*/ 503 w 680"/>
              <a:gd name="T17" fmla="*/ 96 h 672"/>
              <a:gd name="T18" fmla="*/ 184 w 680"/>
              <a:gd name="T19" fmla="*/ 96 h 672"/>
              <a:gd name="T20" fmla="*/ 184 w 680"/>
              <a:gd name="T21"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0" h="672">
                <a:moveTo>
                  <a:pt x="184" y="80"/>
                </a:moveTo>
                <a:lnTo>
                  <a:pt x="184" y="0"/>
                </a:lnTo>
                <a:lnTo>
                  <a:pt x="679" y="0"/>
                </a:lnTo>
                <a:lnTo>
                  <a:pt x="679" y="495"/>
                </a:lnTo>
                <a:lnTo>
                  <a:pt x="583" y="495"/>
                </a:lnTo>
                <a:lnTo>
                  <a:pt x="583" y="160"/>
                </a:lnTo>
                <a:lnTo>
                  <a:pt x="72" y="671"/>
                </a:lnTo>
                <a:lnTo>
                  <a:pt x="0" y="599"/>
                </a:lnTo>
                <a:lnTo>
                  <a:pt x="503" y="96"/>
                </a:lnTo>
                <a:lnTo>
                  <a:pt x="184" y="96"/>
                </a:lnTo>
                <a:lnTo>
                  <a:pt x="184" y="0"/>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7" name="Freeform 5"/>
          <p:cNvSpPr/>
          <p:nvPr/>
        </p:nvSpPr>
        <p:spPr bwMode="blackWhite">
          <a:xfrm>
            <a:off x="4710322" y="2140224"/>
            <a:ext cx="963648" cy="1051342"/>
          </a:xfrm>
          <a:custGeom>
            <a:avLst/>
            <a:gdLst>
              <a:gd name="T0" fmla="*/ 184 w 680"/>
              <a:gd name="T1" fmla="*/ 583 h 664"/>
              <a:gd name="T2" fmla="*/ 184 w 680"/>
              <a:gd name="T3" fmla="*/ 663 h 664"/>
              <a:gd name="T4" fmla="*/ 679 w 680"/>
              <a:gd name="T5" fmla="*/ 663 h 664"/>
              <a:gd name="T6" fmla="*/ 679 w 680"/>
              <a:gd name="T7" fmla="*/ 168 h 664"/>
              <a:gd name="T8" fmla="*/ 583 w 680"/>
              <a:gd name="T9" fmla="*/ 168 h 664"/>
              <a:gd name="T10" fmla="*/ 583 w 680"/>
              <a:gd name="T11" fmla="*/ 511 h 664"/>
              <a:gd name="T12" fmla="*/ 72 w 680"/>
              <a:gd name="T13" fmla="*/ 0 h 664"/>
              <a:gd name="T14" fmla="*/ 0 w 680"/>
              <a:gd name="T15" fmla="*/ 72 h 664"/>
              <a:gd name="T16" fmla="*/ 511 w 680"/>
              <a:gd name="T17" fmla="*/ 575 h 664"/>
              <a:gd name="T18" fmla="*/ 184 w 680"/>
              <a:gd name="T19" fmla="*/ 575 h 664"/>
              <a:gd name="T20" fmla="*/ 184 w 680"/>
              <a:gd name="T21" fmla="*/ 663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0" h="664">
                <a:moveTo>
                  <a:pt x="184" y="583"/>
                </a:moveTo>
                <a:lnTo>
                  <a:pt x="184" y="663"/>
                </a:lnTo>
                <a:lnTo>
                  <a:pt x="679" y="663"/>
                </a:lnTo>
                <a:lnTo>
                  <a:pt x="679" y="168"/>
                </a:lnTo>
                <a:lnTo>
                  <a:pt x="583" y="168"/>
                </a:lnTo>
                <a:lnTo>
                  <a:pt x="583" y="511"/>
                </a:lnTo>
                <a:lnTo>
                  <a:pt x="72" y="0"/>
                </a:lnTo>
                <a:lnTo>
                  <a:pt x="0" y="72"/>
                </a:lnTo>
                <a:lnTo>
                  <a:pt x="511" y="575"/>
                </a:lnTo>
                <a:lnTo>
                  <a:pt x="184" y="575"/>
                </a:lnTo>
                <a:lnTo>
                  <a:pt x="184" y="663"/>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grpSp>
        <p:nvGrpSpPr>
          <p:cNvPr id="10" name="组合 9"/>
          <p:cNvGrpSpPr/>
          <p:nvPr/>
        </p:nvGrpSpPr>
        <p:grpSpPr>
          <a:xfrm>
            <a:off x="995872" y="905998"/>
            <a:ext cx="3643399" cy="1985622"/>
            <a:chOff x="-701720" y="1969085"/>
            <a:chExt cx="3643399" cy="1985622"/>
          </a:xfrm>
        </p:grpSpPr>
        <p:sp>
          <p:nvSpPr>
            <p:cNvPr id="19"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20"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3" name="组合 22"/>
          <p:cNvGrpSpPr/>
          <p:nvPr/>
        </p:nvGrpSpPr>
        <p:grpSpPr>
          <a:xfrm>
            <a:off x="7668217" y="4249010"/>
            <a:ext cx="3643399" cy="1985622"/>
            <a:chOff x="-701720" y="1969085"/>
            <a:chExt cx="3643399" cy="1985622"/>
          </a:xfrm>
        </p:grpSpPr>
        <p:sp>
          <p:nvSpPr>
            <p:cNvPr id="24"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25"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6" name="组合 25"/>
          <p:cNvGrpSpPr/>
          <p:nvPr/>
        </p:nvGrpSpPr>
        <p:grpSpPr>
          <a:xfrm>
            <a:off x="7668217" y="905998"/>
            <a:ext cx="3643399" cy="1985622"/>
            <a:chOff x="-701720" y="1969085"/>
            <a:chExt cx="3643399" cy="1985622"/>
          </a:xfrm>
        </p:grpSpPr>
        <p:sp>
          <p:nvSpPr>
            <p:cNvPr id="27"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28"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30" name="组合 29"/>
          <p:cNvGrpSpPr/>
          <p:nvPr/>
        </p:nvGrpSpPr>
        <p:grpSpPr>
          <a:xfrm>
            <a:off x="995872" y="4249010"/>
            <a:ext cx="3643399" cy="1985622"/>
            <a:chOff x="-701720" y="1969085"/>
            <a:chExt cx="3643399" cy="1985622"/>
          </a:xfrm>
        </p:grpSpPr>
        <p:sp>
          <p:nvSpPr>
            <p:cNvPr id="31"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32"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3</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
        <p:nvSpPr>
          <p:cNvPr id="9" name="文本框 8"/>
          <p:cNvSpPr txBox="1"/>
          <p:nvPr/>
        </p:nvSpPr>
        <p:spPr>
          <a:xfrm>
            <a:off x="4178710" y="2204113"/>
            <a:ext cx="5647165" cy="830997"/>
          </a:xfrm>
          <a:prstGeom prst="rect">
            <a:avLst/>
          </a:prstGeom>
          <a:noFill/>
        </p:spPr>
        <p:txBody>
          <a:bodyPr wrap="square" rtlCol="0">
            <a:spAutoFit/>
          </a:bodyPr>
          <a:lstStyle/>
          <a:p>
            <a:r>
              <a:rPr lang="zh-CN" altLang="en-US" sz="4800">
                <a:solidFill>
                  <a:srgbClr val="C68F65"/>
                </a:solidFill>
              </a:rPr>
              <a:t>课题研究的进展</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2.0.50727.5485"/>
  <p:tag name="AS_OS" val="Microsoft Windows NT 6.1.7601 Service Pack 1"/>
  <p:tag name="AS_RELEASE_DATE" val="2018.04.09"/>
  <p:tag name="AS_TITLE" val="Aspose.Slides for .NET 2.0"/>
  <p:tag name="AS_VERSION" val="18.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68F65"/>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1447</Words>
  <Application>Microsoft Office PowerPoint</Application>
  <PresentationFormat>宽屏</PresentationFormat>
  <Paragraphs>100</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方正硬笔行书简体</vt:lpstr>
      <vt:lpstr>微软雅黑</vt:lpstr>
      <vt:lpstr>Arial</vt:lpstr>
      <vt:lpstr>Arial Black</vt:lpstr>
      <vt:lpstr>Arial Narrow</vt:lpstr>
      <vt:lpstr>Calibri</vt:lpstr>
      <vt:lpstr>Candara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风云办公</Manager>
  <Company>上海剑姬网络科技有限公司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风云办公PPT模板</dc:title>
  <dc:creator>风云办公</dc:creator>
  <cp:keywords>风云办公</cp:keywords>
  <dc:description>风云办公 http://www.ppt118.com</dc:description>
  <cp:lastModifiedBy>天 下</cp:lastModifiedBy>
  <cp:revision>18</cp:revision>
  <dcterms:created xsi:type="dcterms:W3CDTF">2017-10-22T23:48:00Z</dcterms:created>
  <dcterms:modified xsi:type="dcterms:W3CDTF">2021-01-05T22:34:08Z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